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6E0E8E6-B6EB-498A-BC29-48D81AAAA5B6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74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F71F-1A43-41B7-B605-0710A83174B7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002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1EAF71F-1A43-41B7-B605-0710A83174B7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1364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1493-8214-4CD3-9E66-4A7CE0239274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1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F71F-1A43-41B7-B605-0710A83174B7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936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D45397E-FD2D-4D0A-B33C-2E5AEFAED143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625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F71F-1A43-41B7-B605-0710A83174B7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9380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F71F-1A43-41B7-B605-0710A83174B7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277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C016-2580-485A-AC4B-4452BC379743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7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C8E6-7044-439E-9AE7-82A0C81AB0F0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657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1EAF71F-1A43-41B7-B605-0710A83174B7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94453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64520B5-A0C9-4D15-A71B-70A075D52D64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2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1EAF71F-1A43-41B7-B605-0710A83174B7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2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Preparing for the composing section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Pocket people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41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Tightening Tension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822154"/>
            <a:ext cx="10394707" cy="33111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dirty="0" smtClean="0"/>
              <a:t>Using the senses:</a:t>
            </a:r>
          </a:p>
          <a:p>
            <a:r>
              <a:rPr lang="en-AU" dirty="0" smtClean="0"/>
              <a:t>Setting: Your person is stuck in a traffic jam:</a:t>
            </a:r>
          </a:p>
          <a:p>
            <a:r>
              <a:rPr lang="en-AU" dirty="0" smtClean="0"/>
              <a:t>What do they: (one minute brainstorm)</a:t>
            </a:r>
          </a:p>
          <a:p>
            <a:pPr lvl="1"/>
            <a:r>
              <a:rPr lang="en-AU" dirty="0" smtClean="0"/>
              <a:t>See</a:t>
            </a:r>
          </a:p>
          <a:p>
            <a:pPr lvl="1"/>
            <a:r>
              <a:rPr lang="en-AU" dirty="0" smtClean="0"/>
              <a:t>Hear</a:t>
            </a:r>
          </a:p>
          <a:p>
            <a:pPr lvl="1"/>
            <a:r>
              <a:rPr lang="en-AU" dirty="0" smtClean="0"/>
              <a:t>Touch</a:t>
            </a:r>
          </a:p>
          <a:p>
            <a:pPr lvl="1"/>
            <a:r>
              <a:rPr lang="en-AU" dirty="0" smtClean="0"/>
              <a:t>Taste Smell</a:t>
            </a:r>
          </a:p>
          <a:p>
            <a:pPr lvl="1"/>
            <a:r>
              <a:rPr lang="en-AU" dirty="0" smtClean="0"/>
              <a:t>Feel (emotions)</a:t>
            </a:r>
          </a:p>
          <a:p>
            <a:pPr lvl="1"/>
            <a:r>
              <a:rPr lang="en-AU" dirty="0" smtClean="0"/>
              <a:t>Write a paragraph featuring your character in that traffic jam using the sensory descriptions to build atmosphere.</a:t>
            </a:r>
          </a:p>
          <a:p>
            <a:pPr marL="320040" lvl="1" indent="0">
              <a:buNone/>
            </a:pPr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10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Pocket people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14983" y="2481685"/>
            <a:ext cx="10394707" cy="3311189"/>
          </a:xfrm>
        </p:spPr>
        <p:txBody>
          <a:bodyPr/>
          <a:lstStyle/>
          <a:p>
            <a:r>
              <a:rPr lang="en-AU" dirty="0" smtClean="0"/>
              <a:t>It is risky to go in with a ready-made response and force it to fit </a:t>
            </a:r>
          </a:p>
          <a:p>
            <a:r>
              <a:rPr lang="en-AU" dirty="0" smtClean="0"/>
              <a:t>BUT having a ready-made character / person means you can be prepared for almost any question.</a:t>
            </a:r>
          </a:p>
          <a:p>
            <a:endParaRPr lang="en-AU" dirty="0"/>
          </a:p>
          <a:p>
            <a:r>
              <a:rPr lang="en-AU" dirty="0" smtClean="0"/>
              <a:t>Think of someone you know reasonably well who is different from you in terms of age or gender or other contextual factors. </a:t>
            </a:r>
            <a:endParaRPr lang="en-AU" dirty="0"/>
          </a:p>
          <a:p>
            <a:r>
              <a:rPr lang="en-AU" dirty="0" smtClean="0"/>
              <a:t>WHY?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36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Perspective is powerful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24710" y="2374681"/>
            <a:ext cx="10394707" cy="3311189"/>
          </a:xfrm>
        </p:spPr>
        <p:txBody>
          <a:bodyPr/>
          <a:lstStyle/>
          <a:p>
            <a:r>
              <a:rPr lang="en-AU" dirty="0" smtClean="0"/>
              <a:t>By choosing someone with a different perspective </a:t>
            </a:r>
          </a:p>
          <a:p>
            <a:pPr lvl="1"/>
            <a:r>
              <a:rPr lang="en-AU" dirty="0" smtClean="0"/>
              <a:t>it gives you a way into lots of different types of questions (perspective, context, attitudes and values)</a:t>
            </a:r>
            <a:endParaRPr lang="en-AU" dirty="0"/>
          </a:p>
          <a:p>
            <a:pPr lvl="1"/>
            <a:r>
              <a:rPr lang="en-AU" dirty="0" smtClean="0"/>
              <a:t>It makes it easy to provide a contrasting character</a:t>
            </a:r>
          </a:p>
          <a:p>
            <a:pPr lvl="1"/>
            <a:r>
              <a:rPr lang="en-AU" dirty="0" smtClean="0"/>
              <a:t>You don’t fall into the lazy writing – you have to think how they would think and feel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14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Bringing your pocket person to life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Name</a:t>
            </a:r>
          </a:p>
          <a:p>
            <a:r>
              <a:rPr lang="en-AU" dirty="0"/>
              <a:t>Age</a:t>
            </a:r>
          </a:p>
          <a:p>
            <a:r>
              <a:rPr lang="en-AU" dirty="0"/>
              <a:t>Appearance </a:t>
            </a:r>
          </a:p>
          <a:p>
            <a:r>
              <a:rPr lang="en-AU" dirty="0"/>
              <a:t>Key personality traits</a:t>
            </a:r>
          </a:p>
          <a:p>
            <a:r>
              <a:rPr lang="en-AU" dirty="0"/>
              <a:t>Way they walk and talk / gestures / quirks</a:t>
            </a:r>
          </a:p>
          <a:p>
            <a:r>
              <a:rPr lang="en-AU" dirty="0"/>
              <a:t>Daily habits / routines: breakfast, work, travel etc.</a:t>
            </a:r>
          </a:p>
          <a:p>
            <a:r>
              <a:rPr lang="en-AU" dirty="0"/>
              <a:t>What do they value most? </a:t>
            </a:r>
            <a:endParaRPr lang="en-AU" dirty="0" smtClean="0"/>
          </a:p>
          <a:p>
            <a:r>
              <a:rPr lang="en-AU" dirty="0" smtClean="0"/>
              <a:t>What do they hate?</a:t>
            </a:r>
            <a:endParaRPr lang="en-AU" dirty="0"/>
          </a:p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How would they react in the following situations:</a:t>
            </a:r>
          </a:p>
          <a:p>
            <a:r>
              <a:rPr lang="en-AU" dirty="0" smtClean="0"/>
              <a:t>They are burgled</a:t>
            </a:r>
          </a:p>
          <a:p>
            <a:r>
              <a:rPr lang="en-AU" dirty="0" smtClean="0"/>
              <a:t>Someone makes a sexist joke</a:t>
            </a:r>
          </a:p>
          <a:p>
            <a:r>
              <a:rPr lang="en-AU" dirty="0" smtClean="0"/>
              <a:t>They are a party and know no one</a:t>
            </a:r>
          </a:p>
          <a:p>
            <a:r>
              <a:rPr lang="en-AU" dirty="0" smtClean="0"/>
              <a:t>Someone else is late</a:t>
            </a:r>
          </a:p>
          <a:p>
            <a:r>
              <a:rPr lang="en-AU" dirty="0" smtClean="0"/>
              <a:t>They are running late</a:t>
            </a:r>
          </a:p>
          <a:p>
            <a:r>
              <a:rPr lang="en-AU" dirty="0" smtClean="0"/>
              <a:t>They are have to wait for a long time</a:t>
            </a:r>
          </a:p>
          <a:p>
            <a:r>
              <a:rPr lang="en-AU" dirty="0" smtClean="0"/>
              <a:t>A shop assistant or waiter getting something wrong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461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694" y="566928"/>
            <a:ext cx="10264578" cy="1563624"/>
          </a:xfrm>
        </p:spPr>
        <p:txBody>
          <a:bodyPr>
            <a:normAutofit/>
          </a:bodyPr>
          <a:lstStyle/>
          <a:p>
            <a:r>
              <a:rPr lang="en-AU" dirty="0" smtClean="0"/>
              <a:t>Put them in different settings: How do they feel? How would they show this?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Places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Shopping centre</a:t>
            </a:r>
          </a:p>
          <a:p>
            <a:r>
              <a:rPr lang="en-AU" dirty="0" smtClean="0"/>
              <a:t>Crowded bus / train</a:t>
            </a:r>
          </a:p>
          <a:p>
            <a:r>
              <a:rPr lang="en-AU" dirty="0" smtClean="0"/>
              <a:t>Empty room</a:t>
            </a:r>
          </a:p>
          <a:p>
            <a:r>
              <a:rPr lang="en-AU" dirty="0" smtClean="0"/>
              <a:t>Countryside / outback</a:t>
            </a:r>
          </a:p>
          <a:p>
            <a:r>
              <a:rPr lang="en-AU" dirty="0" smtClean="0"/>
              <a:t>Dark street at night</a:t>
            </a:r>
          </a:p>
          <a:p>
            <a:r>
              <a:rPr lang="en-AU" dirty="0" smtClean="0"/>
              <a:t>At home</a:t>
            </a:r>
          </a:p>
          <a:p>
            <a:r>
              <a:rPr lang="en-AU" dirty="0" smtClean="0"/>
              <a:t>Strange city / place  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Time and Space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AU" dirty="0" smtClean="0"/>
              <a:t>Early morning</a:t>
            </a:r>
          </a:p>
          <a:p>
            <a:r>
              <a:rPr lang="en-AU" dirty="0" smtClean="0"/>
              <a:t>Late night</a:t>
            </a:r>
          </a:p>
          <a:p>
            <a:r>
              <a:rPr lang="en-AU" dirty="0" smtClean="0"/>
              <a:t>An alien / uncomfortable place</a:t>
            </a:r>
          </a:p>
          <a:p>
            <a:r>
              <a:rPr lang="en-AU" dirty="0" smtClean="0"/>
              <a:t>Their birthday</a:t>
            </a:r>
          </a:p>
          <a:p>
            <a:r>
              <a:rPr lang="en-AU" dirty="0" smtClean="0"/>
              <a:t>Being lonely</a:t>
            </a:r>
          </a:p>
          <a:p>
            <a:r>
              <a:rPr lang="en-AU" dirty="0" smtClean="0"/>
              <a:t>The future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362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Have a go at writing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5528" y="2364954"/>
            <a:ext cx="10394707" cy="33111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Step 1: Genre (make </a:t>
            </a:r>
            <a:r>
              <a:rPr lang="en-AU" b="1" dirty="0" smtClean="0"/>
              <a:t>active choice </a:t>
            </a:r>
            <a:r>
              <a:rPr lang="en-AU" dirty="0" smtClean="0"/>
              <a:t>and use the conventions of this genre – fiction: setting, character types, POV, style, structure etc. non-fiction: style, structure, voice etc.)</a:t>
            </a:r>
          </a:p>
          <a:p>
            <a:pPr marL="0" indent="0">
              <a:buNone/>
            </a:pPr>
            <a:r>
              <a:rPr lang="en-AU" dirty="0" smtClean="0"/>
              <a:t>Step 2: Title  / subheadings (Give your audience a head start)</a:t>
            </a:r>
          </a:p>
          <a:p>
            <a:pPr marL="0" indent="0">
              <a:buNone/>
            </a:pPr>
            <a:r>
              <a:rPr lang="en-AU" dirty="0" smtClean="0"/>
              <a:t>Step 3: Start with a bang! – HOW?</a:t>
            </a:r>
          </a:p>
          <a:p>
            <a:r>
              <a:rPr lang="en-AU" dirty="0" smtClean="0"/>
              <a:t>In media res / action</a:t>
            </a:r>
          </a:p>
          <a:p>
            <a:r>
              <a:rPr lang="en-AU" dirty="0" smtClean="0"/>
              <a:t>Dialogue</a:t>
            </a:r>
          </a:p>
          <a:p>
            <a:r>
              <a:rPr lang="en-AU" dirty="0" smtClean="0"/>
              <a:t>Have a clear voice / mood</a:t>
            </a:r>
          </a:p>
          <a:p>
            <a:pPr marL="0" indent="0">
              <a:buNone/>
            </a:pPr>
            <a:r>
              <a:rPr lang="en-AU" dirty="0" smtClean="0"/>
              <a:t>Okay – off you go – change genre, change mood, change setting (time or place), 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06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Bringing Your Writing to Life:</a:t>
            </a:r>
            <a:br>
              <a:rPr lang="en-AU" dirty="0" smtClean="0"/>
            </a:br>
            <a:r>
              <a:rPr lang="en-AU" dirty="0" smtClean="0"/>
              <a:t>Show Not Tell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66344" y="2433048"/>
            <a:ext cx="10394707" cy="3311189"/>
          </a:xfrm>
        </p:spPr>
        <p:txBody>
          <a:bodyPr/>
          <a:lstStyle/>
          <a:p>
            <a:r>
              <a:rPr lang="en-AU" dirty="0" smtClean="0"/>
              <a:t>How is your character feeling at that moment? </a:t>
            </a:r>
          </a:p>
          <a:p>
            <a:r>
              <a:rPr lang="en-AU" dirty="0" smtClean="0"/>
              <a:t>How can you convey that without telling the reader?</a:t>
            </a:r>
          </a:p>
          <a:p>
            <a:pPr lvl="1"/>
            <a:r>
              <a:rPr lang="en-AU" dirty="0" smtClean="0"/>
              <a:t>Verb choices (actions / reactions)</a:t>
            </a:r>
          </a:p>
          <a:p>
            <a:pPr lvl="1"/>
            <a:r>
              <a:rPr lang="en-AU" dirty="0" smtClean="0"/>
              <a:t>Descriptive language (adjectives, similes, metaphors, hyperbole etc.)</a:t>
            </a:r>
          </a:p>
          <a:p>
            <a:pPr lvl="1"/>
            <a:r>
              <a:rPr lang="en-AU" dirty="0" smtClean="0"/>
              <a:t>Pathetic fallacy (use the setting to help convey character’s feelings)</a:t>
            </a:r>
          </a:p>
          <a:p>
            <a:pPr lvl="1"/>
            <a:r>
              <a:rPr lang="en-AU" dirty="0" smtClean="0"/>
              <a:t>Dialogue / tone of voice</a:t>
            </a:r>
          </a:p>
          <a:p>
            <a:pPr lvl="1"/>
            <a:r>
              <a:rPr lang="en-AU" dirty="0" smtClean="0"/>
              <a:t>Anything else?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331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Have a go!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7434" y="2676238"/>
            <a:ext cx="10394707" cy="3311189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Your character is feeling:</a:t>
            </a:r>
          </a:p>
          <a:p>
            <a:pPr marL="0" indent="0">
              <a:buNone/>
            </a:pPr>
            <a:r>
              <a:rPr lang="en-AU" dirty="0" smtClean="0"/>
              <a:t>Angry (think of what would make them angry, write it into your story and SHOW they are angry without telling us)</a:t>
            </a:r>
          </a:p>
          <a:p>
            <a:pPr marL="0" indent="0">
              <a:buNone/>
            </a:pPr>
            <a:r>
              <a:rPr lang="en-AU" dirty="0" smtClean="0"/>
              <a:t>Puzzled</a:t>
            </a:r>
          </a:p>
          <a:p>
            <a:pPr marL="0" indent="0">
              <a:buNone/>
            </a:pPr>
            <a:r>
              <a:rPr lang="en-AU" dirty="0" smtClean="0"/>
              <a:t>Relieved</a:t>
            </a:r>
          </a:p>
          <a:p>
            <a:pPr marL="0" indent="0">
              <a:buNone/>
            </a:pPr>
            <a:r>
              <a:rPr lang="en-AU" dirty="0" smtClean="0"/>
              <a:t>Determined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394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Dynamic Dialogue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598417"/>
            <a:ext cx="10394707" cy="33111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Interactions with other people</a:t>
            </a:r>
          </a:p>
          <a:p>
            <a:pPr marL="0" indent="0">
              <a:buNone/>
            </a:pPr>
            <a:r>
              <a:rPr lang="en-AU" dirty="0" smtClean="0"/>
              <a:t>Choose a partner. In role as your character write the dialogue – one line at a time – that would occur in the following situation (bearing in mind your pocket person’s perspective, attitudes / values etc.).</a:t>
            </a:r>
          </a:p>
          <a:p>
            <a:pPr marL="0" indent="0">
              <a:buNone/>
            </a:pPr>
            <a:r>
              <a:rPr lang="en-AU" dirty="0" smtClean="0"/>
              <a:t>Starting line for Person A</a:t>
            </a:r>
          </a:p>
          <a:p>
            <a:pPr marL="0" indent="0">
              <a:buNone/>
            </a:pPr>
            <a:r>
              <a:rPr lang="en-AU" dirty="0" smtClean="0"/>
              <a:t>“You’re late…”</a:t>
            </a:r>
          </a:p>
          <a:p>
            <a:pPr marL="0" indent="0">
              <a:buNone/>
            </a:pPr>
            <a:r>
              <a:rPr lang="en-AU" dirty="0" smtClean="0"/>
              <a:t>Situation:</a:t>
            </a:r>
          </a:p>
          <a:p>
            <a:pPr marL="0" indent="0">
              <a:buNone/>
            </a:pPr>
            <a:r>
              <a:rPr lang="en-AU" dirty="0" smtClean="0"/>
              <a:t>Strangers who have been forced to sit next to each </a:t>
            </a:r>
            <a:r>
              <a:rPr lang="en-AU" dirty="0" smtClean="0"/>
              <a:t>other at </a:t>
            </a:r>
            <a:r>
              <a:rPr lang="en-AU" smtClean="0"/>
              <a:t>a wedding. </a:t>
            </a:r>
            <a:r>
              <a:rPr lang="en-AU" dirty="0" smtClean="0"/>
              <a:t>Person B starts conversation.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093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3082</TotalTime>
  <Words>609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Schoolbook</vt:lpstr>
      <vt:lpstr>Corbel</vt:lpstr>
      <vt:lpstr>Feathered</vt:lpstr>
      <vt:lpstr>Preparing for the composing section</vt:lpstr>
      <vt:lpstr>Pocket people</vt:lpstr>
      <vt:lpstr>Perspective is powerful</vt:lpstr>
      <vt:lpstr>Bringing your pocket person to life</vt:lpstr>
      <vt:lpstr>Put them in different settings: How do they feel? How would they show this?</vt:lpstr>
      <vt:lpstr>Have a go at writing</vt:lpstr>
      <vt:lpstr>Bringing Your Writing to Life: Show Not Tell</vt:lpstr>
      <vt:lpstr>Have a go!</vt:lpstr>
      <vt:lpstr>Dynamic Dialogue</vt:lpstr>
      <vt:lpstr>Tightening Tension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composing section</dc:title>
  <dc:creator>BUNTEN Diane [John Forrest Secondary College]</dc:creator>
  <cp:lastModifiedBy>BUNTEN Diane [John Forrest Secondary College]</cp:lastModifiedBy>
  <cp:revision>11</cp:revision>
  <dcterms:created xsi:type="dcterms:W3CDTF">2020-08-18T02:36:41Z</dcterms:created>
  <dcterms:modified xsi:type="dcterms:W3CDTF">2020-09-08T00:40:15Z</dcterms:modified>
</cp:coreProperties>
</file>